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306" r:id="rId3"/>
    <p:sldId id="273" r:id="rId4"/>
    <p:sldId id="319" r:id="rId5"/>
    <p:sldId id="313" r:id="rId6"/>
    <p:sldId id="320" r:id="rId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나눔고딕" panose="020D0604000000000000" pitchFamily="50" charset="-127"/>
      <p:regular r:id="rId16"/>
      <p:bold r:id="rId17"/>
    </p:embeddedFont>
    <p:embeddedFont>
      <p:font typeface="나눔고딕 Bold" panose="020D0804000000000000" pitchFamily="50" charset="-127"/>
      <p:bold r:id="rId18"/>
    </p:embeddedFont>
    <p:embeddedFont>
      <p:font typeface="나눔고딕 ExtraBold" panose="020D0904000000000000" pitchFamily="50" charset="-127"/>
      <p:bold r:id="rId19"/>
    </p:embeddedFont>
    <p:embeddedFont>
      <p:font typeface="함초롬바탕" panose="02030604000101010101" pitchFamily="18" charset="-127"/>
      <p:regular r:id="rId20"/>
      <p:bold r:id="rId21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4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9" orient="horz" pos="894" userDrawn="1">
          <p15:clr>
            <a:srgbClr val="A4A3A4"/>
          </p15:clr>
        </p15:guide>
        <p15:guide id="10" orient="horz" pos="304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2948" userDrawn="1">
          <p15:clr>
            <a:srgbClr val="A4A3A4"/>
          </p15:clr>
        </p15:guide>
        <p15:guide id="13" pos="9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EA1A6E"/>
    <a:srgbClr val="FFFFFF"/>
    <a:srgbClr val="000000"/>
    <a:srgbClr val="27231B"/>
    <a:srgbClr val="440BD4"/>
    <a:srgbClr val="FFEE63"/>
    <a:srgbClr val="E92EFB"/>
    <a:srgbClr val="040257"/>
    <a:srgbClr val="0A56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135" d="100"/>
          <a:sy n="135" d="100"/>
        </p:scale>
        <p:origin x="1266" y="114"/>
      </p:cViewPr>
      <p:guideLst>
        <p:guide orient="horz" pos="1234"/>
        <p:guide pos="754"/>
        <p:guide pos="624"/>
        <p:guide orient="horz" pos="1711"/>
        <p:guide orient="horz" pos="894"/>
        <p:guide orient="horz" pos="3049"/>
        <p:guide orient="horz" pos="770"/>
        <p:guide pos="2948"/>
        <p:guide pos="9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A0FAB340-3C7D-46BE-860E-999BD30B72BB}"/>
    <pc:docChg chg="modSld">
      <pc:chgData name="김 민영" userId="c13ed9b5fecac607" providerId="LiveId" clId="{A0FAB340-3C7D-46BE-860E-999BD30B72BB}" dt="2023-05-18T06:09:39.819" v="2" actId="20577"/>
      <pc:docMkLst>
        <pc:docMk/>
      </pc:docMkLst>
      <pc:sldChg chg="modSp mod">
        <pc:chgData name="김 민영" userId="c13ed9b5fecac607" providerId="LiveId" clId="{A0FAB340-3C7D-46BE-860E-999BD30B72BB}" dt="2023-05-18T06:09:39.819" v="2" actId="20577"/>
        <pc:sldMkLst>
          <pc:docMk/>
          <pc:sldMk cId="896700016" sldId="256"/>
        </pc:sldMkLst>
        <pc:spChg chg="mod">
          <ac:chgData name="김 민영" userId="c13ed9b5fecac607" providerId="LiveId" clId="{A0FAB340-3C7D-46BE-860E-999BD30B72BB}" dt="2023-05-18T06:09:39.819" v="2" actId="20577"/>
          <ac:spMkLst>
            <pc:docMk/>
            <pc:sldMk cId="896700016" sldId="256"/>
            <ac:spMk id="5" creationId="{3322D90B-893A-DF85-C622-16761EA50CA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DBF93143-63AD-23F8-3B6E-3E845F4E174F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15C8927-D42B-8AB9-B56C-D7C73F22B6E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6DEA3-459F-2135-E993-F3FCECC335BB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영어 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2AE6C-4EDA-5E5A-CAF8-E0B33697D551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22D90B-893A-DF85-C622-16761EA50CA3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06.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영어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해링의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뛰기 훈련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66443D56-DCCB-8FCD-6E5E-5009ADFCF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0" b="92943" l="5071" r="93350">
                        <a14:foregroundMark x1="9476" y1="65315" x2="7814" y2="83183"/>
                        <a14:foregroundMark x1="7814" y1="83183" x2="10308" y2="91592"/>
                        <a14:foregroundMark x1="10308" y1="91592" x2="15711" y2="89640"/>
                        <a14:foregroundMark x1="15711" y1="89640" x2="22776" y2="91141"/>
                        <a14:foregroundMark x1="22776" y1="91141" x2="23026" y2="91141"/>
                        <a14:foregroundMark x1="5071" y1="80631" x2="7398" y2="82883"/>
                        <a14:foregroundMark x1="93350" y1="58859" x2="88113" y2="77628"/>
                        <a14:foregroundMark x1="72070" y1="90390" x2="83957" y2="91141"/>
                        <a14:foregroundMark x1="83957" y1="91141" x2="84456" y2="90841"/>
                        <a14:foregroundMark x1="51704" y1="90090" x2="61430" y2="91141"/>
                        <a14:foregroundMark x1="36243" y1="92943" x2="39651" y2="914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7980" y="878121"/>
            <a:ext cx="3655693" cy="2023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604CB3-A421-B469-7707-2E7C9B852A1E}"/>
              </a:ext>
            </a:extLst>
          </p:cNvPr>
          <p:cNvSpPr txBox="1"/>
          <p:nvPr/>
        </p:nvSpPr>
        <p:spPr>
          <a:xfrm>
            <a:off x="637615" y="1418626"/>
            <a:ext cx="7868770" cy="2800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4400" b="1"/>
            </a:pP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en-US" altLang="ko-K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                  게임과 함께 </a:t>
            </a:r>
            <a:endParaRPr lang="en-US" altLang="ko-K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수준에 맞는</a:t>
            </a:r>
            <a:br>
              <a:rPr lang="en-US" altLang="ko-K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4400" b="1" dirty="0">
                <a:solidFill>
                  <a:srgbClr val="EA1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영어 단어 익히기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8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4140000" cy="25200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5" y="944175"/>
            <a:ext cx="4224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단어를 읽고 쓰기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6147CD71-8C39-DA7C-CA24-09EB192A2B53}"/>
              </a:ext>
            </a:extLst>
          </p:cNvPr>
          <p:cNvGrpSpPr/>
          <p:nvPr/>
        </p:nvGrpSpPr>
        <p:grpSpPr>
          <a:xfrm>
            <a:off x="404191" y="1483763"/>
            <a:ext cx="8394610" cy="522732"/>
            <a:chOff x="404191" y="1432145"/>
            <a:chExt cx="8394610" cy="52273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22464B7-48F7-ED31-D32A-B6B20C759AA2}"/>
                </a:ext>
              </a:extLst>
            </p:cNvPr>
            <p:cNvSpPr txBox="1"/>
            <p:nvPr/>
          </p:nvSpPr>
          <p:spPr>
            <a:xfrm>
              <a:off x="718285" y="1509240"/>
              <a:ext cx="8080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그림을 보며 단어의 의미를 추측한 후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,</a:t>
              </a:r>
              <a:r>
                <a:rPr lang="ko-KR" altLang="en-US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단어를 듣고 따라 읽어봅시다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</a:t>
              </a:r>
            </a:p>
          </p:txBody>
        </p:sp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439BB126-4B23-6CCD-6D90-BB92B1FDF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D7BCE6A-AD06-E927-1E32-892D11F96212}"/>
              </a:ext>
            </a:extLst>
          </p:cNvPr>
          <p:cNvGrpSpPr/>
          <p:nvPr/>
        </p:nvGrpSpPr>
        <p:grpSpPr>
          <a:xfrm>
            <a:off x="643839" y="2152468"/>
            <a:ext cx="8229407" cy="2889212"/>
            <a:chOff x="25356" y="1859631"/>
            <a:chExt cx="9209515" cy="3233311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28F0D41-EF58-1F31-97E9-41D222242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77225" y="2015162"/>
              <a:ext cx="1366197" cy="1519968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8137F570-6CEE-AE55-AAE6-969B1BB78F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653" b="93050" l="9756" r="89895">
                          <a14:foregroundMark x1="48084" y1="93050" x2="48084" y2="930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5589" y="3305688"/>
              <a:ext cx="1807105" cy="1630802"/>
            </a:xfrm>
            <a:prstGeom prst="rect">
              <a:avLst/>
            </a:prstGeom>
          </p:spPr>
        </p:pic>
        <p:sp>
          <p:nvSpPr>
            <p:cNvPr id="14" name="사각형: 둥근 모서리 13">
              <a:extLst>
                <a:ext uri="{FF2B5EF4-FFF2-40B4-BE49-F238E27FC236}">
                  <a16:creationId xmlns:a16="http://schemas.microsoft.com/office/drawing/2014/main" id="{87F4530E-F02F-2FBA-24C5-B53D2DC70C26}"/>
                </a:ext>
              </a:extLst>
            </p:cNvPr>
            <p:cNvSpPr/>
            <p:nvPr/>
          </p:nvSpPr>
          <p:spPr>
            <a:xfrm>
              <a:off x="3391054" y="2570015"/>
              <a:ext cx="1290151" cy="36933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B</a:t>
              </a:r>
              <a:r>
                <a:rPr lang="en-US" altLang="ko-KR" sz="2800" b="1" dirty="0">
                  <a:solidFill>
                    <a:sysClr val="windowText" lastClr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ag</a:t>
              </a:r>
              <a:endParaRPr lang="ko-KR" altLang="en-US" sz="2800" b="1" dirty="0">
                <a:solidFill>
                  <a:sysClr val="windowText" lastClr="0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678B5CD0-9BAE-4671-D455-B076615F27C7}"/>
                </a:ext>
              </a:extLst>
            </p:cNvPr>
            <p:cNvSpPr/>
            <p:nvPr/>
          </p:nvSpPr>
          <p:spPr>
            <a:xfrm>
              <a:off x="1930771" y="3936423"/>
              <a:ext cx="1290151" cy="36933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B</a:t>
              </a:r>
              <a:r>
                <a:rPr lang="en-US" altLang="ko-KR" sz="2800" b="1" dirty="0">
                  <a:solidFill>
                    <a:sysClr val="windowText" lastClr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all</a:t>
              </a:r>
              <a:endParaRPr lang="ko-KR" altLang="en-US" sz="2800" b="1" dirty="0">
                <a:solidFill>
                  <a:sysClr val="windowText" lastClr="0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3349E933-70CB-1F93-343B-F150DA7F98AE}"/>
                </a:ext>
              </a:extLst>
            </p:cNvPr>
            <p:cNvSpPr/>
            <p:nvPr/>
          </p:nvSpPr>
          <p:spPr>
            <a:xfrm>
              <a:off x="309324" y="2127265"/>
              <a:ext cx="1033741" cy="6258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Bb</a:t>
              </a:r>
              <a:endParaRPr lang="ko-KR" altLang="en-US" sz="3600" dirty="0">
                <a:solidFill>
                  <a:sysClr val="windowText" lastClr="0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1CDADF9E-5A6C-703D-18C1-6D4BF54D5D23}"/>
                </a:ext>
              </a:extLst>
            </p:cNvPr>
            <p:cNvSpPr/>
            <p:nvPr/>
          </p:nvSpPr>
          <p:spPr>
            <a:xfrm>
              <a:off x="5767126" y="3705105"/>
              <a:ext cx="1141654" cy="36933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P</a:t>
              </a:r>
              <a:r>
                <a:rPr lang="en-US" altLang="ko-KR" sz="2800" b="1" dirty="0">
                  <a:solidFill>
                    <a:schemeClr val="tx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en</a:t>
              </a:r>
              <a:endParaRPr lang="ko-KR" altLang="en-US" sz="2800" b="1" dirty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E616F8FB-B5EC-F3EE-8219-9F30F422F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15321">
              <a:off x="5142565" y="3123999"/>
              <a:ext cx="704198" cy="1809912"/>
            </a:xfrm>
            <a:prstGeom prst="rect">
              <a:avLst/>
            </a:prstGeom>
          </p:spPr>
        </p:pic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238A118B-5277-F169-EAFC-A78460C27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6629" y="2127265"/>
              <a:ext cx="1872540" cy="1860688"/>
            </a:xfrm>
            <a:prstGeom prst="rect">
              <a:avLst/>
            </a:prstGeom>
          </p:spPr>
        </p:pic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E9983255-5F21-4126-7043-BEC15E1EF98D}"/>
                </a:ext>
              </a:extLst>
            </p:cNvPr>
            <p:cNvSpPr/>
            <p:nvPr/>
          </p:nvSpPr>
          <p:spPr>
            <a:xfrm>
              <a:off x="7705680" y="4016384"/>
              <a:ext cx="1488215" cy="36933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P</a:t>
              </a:r>
              <a:r>
                <a:rPr lang="en-US" altLang="ko-KR" sz="2800" b="1" dirty="0">
                  <a:solidFill>
                    <a:schemeClr val="tx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iano</a:t>
              </a:r>
              <a:endParaRPr lang="ko-KR" altLang="en-US" sz="2800" b="1" dirty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7049856C-7137-1562-D375-98887BCC1E34}"/>
                </a:ext>
              </a:extLst>
            </p:cNvPr>
            <p:cNvSpPr/>
            <p:nvPr/>
          </p:nvSpPr>
          <p:spPr>
            <a:xfrm>
              <a:off x="4784494" y="2127265"/>
              <a:ext cx="1033741" cy="6258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600" b="1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Pp</a:t>
              </a:r>
              <a:endParaRPr lang="ko-KR" altLang="en-US" sz="3600" b="1" dirty="0">
                <a:solidFill>
                  <a:sysClr val="windowText" lastClr="0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4452A2FC-8774-A8E8-E079-35A8157D3ABA}"/>
                </a:ext>
              </a:extLst>
            </p:cNvPr>
            <p:cNvCxnSpPr/>
            <p:nvPr/>
          </p:nvCxnSpPr>
          <p:spPr>
            <a:xfrm>
              <a:off x="4617720" y="2127265"/>
              <a:ext cx="0" cy="2473985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사각형: 둥근 모서리 4">
              <a:extLst>
                <a:ext uri="{FF2B5EF4-FFF2-40B4-BE49-F238E27FC236}">
                  <a16:creationId xmlns:a16="http://schemas.microsoft.com/office/drawing/2014/main" id="{7FD3437D-359A-4C44-DDFD-D24C49A573C2}"/>
                </a:ext>
              </a:extLst>
            </p:cNvPr>
            <p:cNvSpPr/>
            <p:nvPr/>
          </p:nvSpPr>
          <p:spPr>
            <a:xfrm>
              <a:off x="25356" y="1859631"/>
              <a:ext cx="9209515" cy="3233311"/>
            </a:xfrm>
            <a:prstGeom prst="roundRect">
              <a:avLst>
                <a:gd name="adj" fmla="val 7479"/>
              </a:avLst>
            </a:prstGeom>
            <a:noFill/>
            <a:ln w="76200">
              <a:solidFill>
                <a:srgbClr val="A19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2666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8314CFD1-DC36-B2EE-EF52-394510FBC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38515"/>
            <a:ext cx="4425652" cy="2849923"/>
          </a:xfrm>
          <a:prstGeom prst="roundRect">
            <a:avLst>
              <a:gd name="adj" fmla="val 0"/>
            </a:avLst>
          </a:prstGeom>
          <a:blipFill>
            <a:blip r:embed="rId3"/>
            <a:stretch>
              <a:fillRect/>
            </a:stretch>
          </a:blipFill>
          <a:ln w="76200">
            <a:solidFill>
              <a:srgbClr val="A19FFF"/>
            </a:solidFill>
          </a:ln>
        </p:spPr>
      </p:pic>
      <p:grpSp>
        <p:nvGrpSpPr>
          <p:cNvPr id="13" name="그룹 12">
            <a:extLst>
              <a:ext uri="{FF2B5EF4-FFF2-40B4-BE49-F238E27FC236}">
                <a16:creationId xmlns:a16="http://schemas.microsoft.com/office/drawing/2014/main" id="{6147CD71-8C39-DA7C-CA24-09EB192A2B53}"/>
              </a:ext>
            </a:extLst>
          </p:cNvPr>
          <p:cNvGrpSpPr/>
          <p:nvPr/>
        </p:nvGrpSpPr>
        <p:grpSpPr>
          <a:xfrm>
            <a:off x="404191" y="1483763"/>
            <a:ext cx="8394610" cy="522732"/>
            <a:chOff x="404191" y="1432145"/>
            <a:chExt cx="8394610" cy="52273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22464B7-48F7-ED31-D32A-B6B20C759AA2}"/>
                </a:ext>
              </a:extLst>
            </p:cNvPr>
            <p:cNvSpPr txBox="1"/>
            <p:nvPr/>
          </p:nvSpPr>
          <p:spPr>
            <a:xfrm>
              <a:off x="718285" y="1509240"/>
              <a:ext cx="8080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음성을 듣고 그림에 알맞은 단어를 찾아 연결한 후 따라 써봅시다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</a:t>
              </a:r>
            </a:p>
          </p:txBody>
        </p:sp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439BB126-4B23-6CCD-6D90-BB92B1FDF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" name="Google Shape;55;p7">
            <a:extLst>
              <a:ext uri="{FF2B5EF4-FFF2-40B4-BE49-F238E27FC236}">
                <a16:creationId xmlns:a16="http://schemas.microsoft.com/office/drawing/2014/main" id="{14530928-8440-3D7F-F526-FFB35356F79B}"/>
              </a:ext>
            </a:extLst>
          </p:cNvPr>
          <p:cNvSpPr txBox="1"/>
          <p:nvPr/>
        </p:nvSpPr>
        <p:spPr>
          <a:xfrm>
            <a:off x="718285" y="2840704"/>
            <a:ext cx="33259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latinLnBrk="0">
              <a:defRPr sz="1800" b="1" kern="0" spc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algn="ctr"/>
            <a:r>
              <a:rPr lang="ko-KR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낱말을 공책에 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r>
              <a:rPr lang="ko-KR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번씩 써봅시다</a:t>
            </a: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C61FD481-5FE4-36C4-713E-C253DFBE5444}"/>
              </a:ext>
            </a:extLst>
          </p:cNvPr>
          <p:cNvSpPr/>
          <p:nvPr/>
        </p:nvSpPr>
        <p:spPr>
          <a:xfrm flipV="1">
            <a:off x="0" y="1142798"/>
            <a:ext cx="4140000" cy="25200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A82C43-E75B-8318-3D9E-CDA522DC8113}"/>
              </a:ext>
            </a:extLst>
          </p:cNvPr>
          <p:cNvSpPr txBox="1"/>
          <p:nvPr/>
        </p:nvSpPr>
        <p:spPr>
          <a:xfrm>
            <a:off x="276305" y="944175"/>
            <a:ext cx="4224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단어를 읽고 쓰기</a:t>
            </a:r>
          </a:p>
        </p:txBody>
      </p:sp>
    </p:spTree>
    <p:extLst>
      <p:ext uri="{BB962C8B-B14F-4D97-AF65-F5344CB8AC3E}">
        <p14:creationId xmlns:p14="http://schemas.microsoft.com/office/powerpoint/2010/main" val="1454025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>
            <a:extLst>
              <a:ext uri="{FF2B5EF4-FFF2-40B4-BE49-F238E27FC236}">
                <a16:creationId xmlns:a16="http://schemas.microsoft.com/office/drawing/2014/main" id="{02E3EC38-A3C9-337A-4C7A-7F0099677071}"/>
              </a:ext>
            </a:extLst>
          </p:cNvPr>
          <p:cNvSpPr/>
          <p:nvPr/>
        </p:nvSpPr>
        <p:spPr>
          <a:xfrm>
            <a:off x="3394462" y="2871492"/>
            <a:ext cx="1115122" cy="98130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E2E7A8-CB84-2C49-6D64-69675733DADD}"/>
              </a:ext>
            </a:extLst>
          </p:cNvPr>
          <p:cNvSpPr txBox="1"/>
          <p:nvPr/>
        </p:nvSpPr>
        <p:spPr>
          <a:xfrm>
            <a:off x="3482182" y="3182421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ea typeface="나눔고딕" panose="020D0604000000000000" pitchFamily="50" charset="-127"/>
              </a:rPr>
              <a:t>고조선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69756811-B9E9-7354-4DCA-6A90FF0C6588}"/>
              </a:ext>
            </a:extLst>
          </p:cNvPr>
          <p:cNvSpPr/>
          <p:nvPr/>
        </p:nvSpPr>
        <p:spPr>
          <a:xfrm>
            <a:off x="1629024" y="1775172"/>
            <a:ext cx="5885952" cy="2991739"/>
          </a:xfrm>
          <a:prstGeom prst="roundRect">
            <a:avLst>
              <a:gd name="adj" fmla="val 4486"/>
            </a:avLst>
          </a:prstGeom>
          <a:blipFill>
            <a:blip r:embed="rId2"/>
            <a:stretch>
              <a:fillRect/>
            </a:stretch>
          </a:blipFill>
          <a:ln w="76200">
            <a:solidFill>
              <a:srgbClr val="A1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 w="76200">
                <a:solidFill>
                  <a:srgbClr val="A19FFF"/>
                </a:solidFill>
              </a:ln>
              <a:ea typeface="나눔고딕" panose="020D0604000000000000" pitchFamily="50" charset="-127"/>
            </a:endParaRPr>
          </a:p>
        </p:txBody>
      </p:sp>
      <p:sp>
        <p:nvSpPr>
          <p:cNvPr id="7" name="자유형: 도형 6">
            <a:extLst>
              <a:ext uri="{FF2B5EF4-FFF2-40B4-BE49-F238E27FC236}">
                <a16:creationId xmlns:a16="http://schemas.microsoft.com/office/drawing/2014/main" id="{3AF5DC4F-154C-5F12-FEB6-7A8FB11CACA1}"/>
              </a:ext>
            </a:extLst>
          </p:cNvPr>
          <p:cNvSpPr/>
          <p:nvPr/>
        </p:nvSpPr>
        <p:spPr>
          <a:xfrm flipV="1">
            <a:off x="-1" y="1142798"/>
            <a:ext cx="5604387" cy="25200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5" y="944175"/>
            <a:ext cx="81984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‘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해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링의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뛰기 훈련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게임하기</a:t>
            </a:r>
          </a:p>
          <a:p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23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9F2A0AC3-227F-9844-80A8-44E0141E7D80}"/>
              </a:ext>
            </a:extLst>
          </p:cNvPr>
          <p:cNvSpPr/>
          <p:nvPr/>
        </p:nvSpPr>
        <p:spPr>
          <a:xfrm flipV="1">
            <a:off x="0" y="1142798"/>
            <a:ext cx="8318090" cy="25200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5" y="936801"/>
            <a:ext cx="81984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‘</a:t>
            </a:r>
            <a:r>
              <a:rPr lang="ko-KR" altLang="en-US" sz="2800" b="1" dirty="0" err="1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해링의</a:t>
            </a:r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뛰기 훈련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’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게임으로 낱말의 뜻을 알고 읽어봅시다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  <a:p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244024BB-514C-3FF4-FDA1-8CAF73C09323}"/>
              </a:ext>
            </a:extLst>
          </p:cNvPr>
          <p:cNvGraphicFramePr>
            <a:graphicFrameLocks noGrp="1"/>
          </p:cNvGraphicFramePr>
          <p:nvPr/>
        </p:nvGraphicFramePr>
        <p:xfrm>
          <a:off x="827087" y="2411361"/>
          <a:ext cx="7631113" cy="2580968"/>
        </p:xfrm>
        <a:graphic>
          <a:graphicData uri="http://schemas.openxmlformats.org/drawingml/2006/table">
            <a:tbl>
              <a:tblPr/>
              <a:tblGrid>
                <a:gridCol w="7631113">
                  <a:extLst>
                    <a:ext uri="{9D8B030D-6E8A-4147-A177-3AD203B41FA5}">
                      <a16:colId xmlns:a16="http://schemas.microsoft.com/office/drawing/2014/main" val="391570363"/>
                    </a:ext>
                  </a:extLst>
                </a:gridCol>
              </a:tblGrid>
              <a:tr h="2580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나눔고딕" panose="020D0604000000000000" pitchFamily="50" charset="-127"/>
                      </a:endParaRPr>
                    </a:p>
                  </a:txBody>
                  <a:tcPr marL="72603" marR="72603" marT="20073" marB="20073" anchor="ctr">
                    <a:lnL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32388"/>
                  </a:ext>
                </a:extLst>
              </a:tr>
            </a:tbl>
          </a:graphicData>
        </a:graphic>
      </p:graphicFrame>
      <p:pic>
        <p:nvPicPr>
          <p:cNvPr id="15" name="그림 14">
            <a:extLst>
              <a:ext uri="{FF2B5EF4-FFF2-40B4-BE49-F238E27FC236}">
                <a16:creationId xmlns:a16="http://schemas.microsoft.com/office/drawing/2014/main" id="{911FE4F7-0ACF-9113-9096-03EE06A03F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5503" y="2986503"/>
            <a:ext cx="1988497" cy="2223117"/>
          </a:xfrm>
          <a:prstGeom prst="rect">
            <a:avLst/>
          </a:prstGeom>
        </p:spPr>
      </p:pic>
      <p:grpSp>
        <p:nvGrpSpPr>
          <p:cNvPr id="14" name="그룹 13">
            <a:extLst>
              <a:ext uri="{FF2B5EF4-FFF2-40B4-BE49-F238E27FC236}">
                <a16:creationId xmlns:a16="http://schemas.microsoft.com/office/drawing/2014/main" id="{BEEF34FB-B5D2-BD84-6F6D-AB0CD26AC650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79CC58-0000-5F2F-127D-2896C7913DE5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‘</a:t>
              </a:r>
              <a:r>
                <a:rPr lang="ko-KR" altLang="en-US" sz="1800" b="1" kern="0" dirty="0" err="1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해링의</a:t>
              </a:r>
              <a:r>
                <a:rPr lang="ko-KR" altLang="en-US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뛰기 훈련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‘ </a:t>
              </a:r>
              <a:r>
                <a:rPr lang="ko-KR" altLang="en-US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게임에서 나온 낱말의 철자와 뜻을 적어봅시다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</a:t>
              </a:r>
            </a:p>
          </p:txBody>
        </p:sp>
        <p:pic>
          <p:nvPicPr>
            <p:cNvPr id="17" name="Picture 1">
              <a:extLst>
                <a:ext uri="{FF2B5EF4-FFF2-40B4-BE49-F238E27FC236}">
                  <a16:creationId xmlns:a16="http://schemas.microsoft.com/office/drawing/2014/main" id="{007BA38A-5713-C7F4-C230-72EBBD829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2520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6257</TotalTime>
  <Words>97</Words>
  <Application>Microsoft Office PowerPoint</Application>
  <PresentationFormat>화면 슬라이드 쇼(16:9)</PresentationFormat>
  <Paragraphs>20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Arial</vt:lpstr>
      <vt:lpstr>Calibri</vt:lpstr>
      <vt:lpstr>나눔고딕 Bold</vt:lpstr>
      <vt:lpstr>나눔고딕 ExtraBold</vt:lpstr>
      <vt:lpstr>Calibri Light</vt:lpstr>
      <vt:lpstr>함초롬바탕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556</cp:revision>
  <dcterms:created xsi:type="dcterms:W3CDTF">2016-05-18T11:08:35Z</dcterms:created>
  <dcterms:modified xsi:type="dcterms:W3CDTF">2023-05-18T06:09:44Z</dcterms:modified>
</cp:coreProperties>
</file>